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3B"/>
    <a:srgbClr val="1845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6" y="2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004F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004F3B"/>
                </a:solidFill>
              </a:rPr>
              <a:t> Experience</a:t>
            </a:r>
            <a:endParaRPr lang="en-US" sz="3200" dirty="0">
              <a:solidFill>
                <a:srgbClr val="004F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Project Video Status</a:t>
            </a:r>
            <a:r>
              <a:rPr lang="en-US" sz="3200" dirty="0" smtClean="0"/>
              <a:t>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4F3B"/>
                </a:solidFill>
              </a:rPr>
              <a:t>11</a:t>
            </a:r>
            <a:r>
              <a:rPr lang="en-US" dirty="0" smtClean="0">
                <a:solidFill>
                  <a:srgbClr val="004F3B"/>
                </a:solidFill>
              </a:rPr>
              <a:t>/28:</a:t>
            </a:r>
            <a:r>
              <a:rPr lang="en-US" dirty="0" smtClean="0">
                <a:solidFill>
                  <a:srgbClr val="004F3B"/>
                </a:solidFill>
              </a:rPr>
              <a:t/>
            </a:r>
            <a:br>
              <a:rPr lang="en-US" dirty="0" smtClean="0">
                <a:solidFill>
                  <a:srgbClr val="004F3B"/>
                </a:solidFill>
              </a:rPr>
            </a:br>
            <a:r>
              <a:rPr lang="en-US" dirty="0" smtClean="0">
                <a:solidFill>
                  <a:srgbClr val="004F3B"/>
                </a:solidFill>
              </a:rPr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ME (</a:t>
            </a:r>
            <a:r>
              <a:rPr lang="en-US" dirty="0">
                <a:solidFill>
                  <a:srgbClr val="FF0000"/>
                </a:solidFill>
              </a:rPr>
              <a:t>Delete this slide.</a:t>
            </a:r>
            <a:r>
              <a:rPr lang="en-US" dirty="0"/>
              <a:t>)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858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[Team Name] with your team name as in “Team Auto-Owners”.</a:t>
            </a:r>
          </a:p>
          <a:p>
            <a:pPr lvl="1"/>
            <a:r>
              <a:rPr lang="en-US" dirty="0" smtClean="0"/>
              <a:t>Replace [Project Title] with your </a:t>
            </a:r>
            <a:r>
              <a:rPr lang="en-US" dirty="0"/>
              <a:t>project title as in </a:t>
            </a:r>
            <a:r>
              <a:rPr lang="en-US" dirty="0"/>
              <a:t>“Jeffrey: Virtual Insurance Claim Advisor.”</a:t>
            </a:r>
            <a:endParaRPr lang="en-US" dirty="0" smtClean="0"/>
          </a:p>
          <a:p>
            <a:pPr lvl="1"/>
            <a:r>
              <a:rPr lang="en-US" dirty="0" smtClean="0"/>
              <a:t>For each of the four status slides, replace the placeholders between “[“ and “]” with honest actual values like “Yes” or “10” or “75%”. Do </a:t>
            </a:r>
            <a:r>
              <a:rPr lang="en-US" u="sng" dirty="0" smtClean="0"/>
              <a:t>NOT</a:t>
            </a:r>
            <a:r>
              <a:rPr lang="en-US" dirty="0" smtClean="0"/>
              <a:t> add or delete bullet points.</a:t>
            </a:r>
          </a:p>
          <a:p>
            <a:pPr lvl="1"/>
            <a:r>
              <a:rPr lang="en-US" dirty="0" smtClean="0"/>
              <a:t>Be prepared to answer questions. Be prepared to backup your values with proof.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Dr. D. will aggregate the team presentations into a single presentation.</a:t>
            </a:r>
          </a:p>
          <a:p>
            <a:pPr lvl="1"/>
            <a:r>
              <a:rPr lang="en-US" dirty="0" smtClean="0"/>
              <a:t>The order of the presentations during our meeting will be team alphabetical order.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Dr. D. by </a:t>
            </a:r>
            <a:r>
              <a:rPr lang="en-US" dirty="0" smtClean="0"/>
              <a:t>12:01 </a:t>
            </a:r>
            <a:r>
              <a:rPr lang="en-US" dirty="0" smtClean="0"/>
              <a:t>a. m., </a:t>
            </a:r>
            <a:r>
              <a:rPr lang="en-US" dirty="0" smtClean="0"/>
              <a:t>Wednesday, November 28. </a:t>
            </a:r>
            <a:r>
              <a:rPr lang="en-US" dirty="0" smtClean="0"/>
              <a:t>(Think </a:t>
            </a:r>
            <a:r>
              <a:rPr lang="en-US" dirty="0" smtClean="0"/>
              <a:t>Tuesday </a:t>
            </a:r>
            <a:r>
              <a:rPr lang="en-US" dirty="0" smtClean="0"/>
              <a:t>night.)</a:t>
            </a:r>
          </a:p>
          <a:p>
            <a:pPr lvl="1"/>
            <a:r>
              <a:rPr lang="en-US" dirty="0" smtClean="0"/>
              <a:t>For subject, use “Team  [Team Name]:  Project Video Status Report” as in “Team Urban Science: Project Video Status Report”.</a:t>
            </a:r>
          </a:p>
          <a:p>
            <a:pPr lvl="1"/>
            <a:r>
              <a:rPr lang="en-US" dirty="0" smtClean="0"/>
              <a:t>Attach the PowerPoint source file named “team-[team-name]-project-video-status-report-presentation.pptx”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Storyboarding</a:t>
            </a:r>
            <a:endParaRPr lang="fr-FR" dirty="0" smtClean="0"/>
          </a:p>
          <a:p>
            <a:pPr lvl="1"/>
            <a:r>
              <a:rPr lang="fr-FR" dirty="0" err="1" smtClean="0"/>
              <a:t>Introduces</a:t>
            </a:r>
            <a:r>
              <a:rPr lang="fr-FR" dirty="0" smtClean="0"/>
              <a:t> Client </a:t>
            </a:r>
            <a:r>
              <a:rPr lang="fr-FR" dirty="0" err="1" smtClean="0"/>
              <a:t>Company</a:t>
            </a:r>
            <a:r>
              <a:rPr lang="fr-FR" dirty="0" smtClean="0"/>
              <a:t>: [</a:t>
            </a:r>
            <a:r>
              <a:rPr lang="fr-FR" dirty="0" err="1" smtClean="0"/>
              <a:t>Yes</a:t>
            </a:r>
            <a:r>
              <a:rPr lang="fr-FR" dirty="0" smtClean="0"/>
              <a:t> or No]</a:t>
            </a:r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Motivation for Project: [</a:t>
            </a:r>
            <a:r>
              <a:rPr lang="fr-FR" dirty="0" err="1" smtClean="0"/>
              <a:t>Yes</a:t>
            </a:r>
            <a:r>
              <a:rPr lang="fr-FR" dirty="0" smtClean="0"/>
              <a:t> or No]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Use Cases </a:t>
            </a:r>
            <a:r>
              <a:rPr lang="fr-FR" dirty="0" err="1" smtClean="0"/>
              <a:t>Illustrated</a:t>
            </a:r>
            <a:r>
              <a:rPr lang="fr-FR" dirty="0"/>
              <a:t>:</a:t>
            </a:r>
            <a:r>
              <a:rPr lang="fr-FR" dirty="0" smtClean="0"/>
              <a:t> [0 or 1 or 2 or…]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Technical </a:t>
            </a:r>
            <a:r>
              <a:rPr lang="fr-FR" dirty="0" err="1" smtClean="0"/>
              <a:t>Details</a:t>
            </a:r>
            <a:r>
              <a:rPr lang="fr-FR" dirty="0" smtClean="0"/>
              <a:t>: [</a:t>
            </a:r>
            <a:r>
              <a:rPr lang="fr-FR" dirty="0" err="1" smtClean="0"/>
              <a:t>Yes</a:t>
            </a:r>
            <a:r>
              <a:rPr lang="fr-FR" dirty="0" smtClean="0"/>
              <a:t> or No]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Acknowledgements: [</a:t>
            </a:r>
            <a:r>
              <a:rPr lang="fr-FR" dirty="0" err="1" smtClean="0"/>
              <a:t>Yes</a:t>
            </a:r>
            <a:r>
              <a:rPr lang="fr-FR" dirty="0" smtClean="0"/>
              <a:t> or No]</a:t>
            </a:r>
          </a:p>
          <a:p>
            <a:pPr lvl="1"/>
            <a:r>
              <a:rPr lang="fr-FR" dirty="0" err="1" smtClean="0"/>
              <a:t>Projected</a:t>
            </a:r>
            <a:r>
              <a:rPr lang="fr-FR" dirty="0" smtClean="0"/>
              <a:t> </a:t>
            </a:r>
            <a:r>
              <a:rPr lang="fr-FR" dirty="0" err="1" smtClean="0"/>
              <a:t>Length</a:t>
            </a:r>
            <a:r>
              <a:rPr lang="fr-FR" dirty="0" smtClean="0"/>
              <a:t> in Minutes: [ ~ 6]</a:t>
            </a:r>
          </a:p>
          <a:p>
            <a:pPr lvl="1"/>
            <a:r>
              <a:rPr lang="fr-FR" dirty="0" smtClean="0"/>
              <a:t>% Complete: [0% to 100%]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[1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Narration Script</a:t>
            </a:r>
          </a:p>
          <a:p>
            <a:pPr lvl="1"/>
            <a:r>
              <a:rPr lang="en-US" dirty="0"/>
              <a:t>Number of Words Written: </a:t>
            </a:r>
            <a:r>
              <a:rPr lang="en-US" dirty="0" smtClean="0"/>
              <a:t>[non-negative integer]</a:t>
            </a:r>
            <a:endParaRPr lang="en-US" dirty="0"/>
          </a:p>
          <a:p>
            <a:pPr lvl="1"/>
            <a:r>
              <a:rPr lang="en-US" dirty="0"/>
              <a:t>% Written: </a:t>
            </a:r>
            <a:r>
              <a:rPr lang="en-US" dirty="0" smtClean="0"/>
              <a:t>[0</a:t>
            </a:r>
            <a:r>
              <a:rPr lang="en-US" dirty="0"/>
              <a:t>% to 100</a:t>
            </a:r>
            <a:r>
              <a:rPr lang="en-US" dirty="0" smtClean="0"/>
              <a:t>%]</a:t>
            </a:r>
            <a:endParaRPr lang="en-US" dirty="0"/>
          </a:p>
          <a:p>
            <a:pPr lvl="1"/>
            <a:r>
              <a:rPr lang="en-US" dirty="0"/>
              <a:t>Selected Narrator(s): </a:t>
            </a:r>
            <a:r>
              <a:rPr lang="en-US" dirty="0" smtClean="0"/>
              <a:t>[Yes </a:t>
            </a:r>
            <a:r>
              <a:rPr lang="en-US" dirty="0"/>
              <a:t>or </a:t>
            </a:r>
            <a:r>
              <a:rPr lang="en-US" dirty="0" smtClean="0"/>
              <a:t>No]</a:t>
            </a:r>
            <a:endParaRPr lang="en-US" dirty="0"/>
          </a:p>
          <a:p>
            <a:pPr lvl="1"/>
            <a:r>
              <a:rPr lang="en-US" dirty="0"/>
              <a:t>% Recorded: </a:t>
            </a:r>
            <a:r>
              <a:rPr lang="en-US" dirty="0" smtClean="0"/>
              <a:t>[0</a:t>
            </a:r>
            <a:r>
              <a:rPr lang="en-US" dirty="0"/>
              <a:t>% to 100</a:t>
            </a:r>
            <a:r>
              <a:rPr lang="en-US" dirty="0" smtClean="0"/>
              <a:t>%]</a:t>
            </a:r>
            <a:endParaRPr lang="en-US" dirty="0"/>
          </a:p>
          <a:p>
            <a:r>
              <a:rPr lang="en-US" dirty="0"/>
              <a:t>Camtasia</a:t>
            </a:r>
          </a:p>
          <a:p>
            <a:pPr lvl="1"/>
            <a:r>
              <a:rPr lang="en-US" dirty="0"/>
              <a:t>Installed: </a:t>
            </a:r>
            <a:r>
              <a:rPr lang="en-US" dirty="0" smtClean="0"/>
              <a:t>[Yes </a:t>
            </a:r>
            <a:r>
              <a:rPr lang="en-US" dirty="0"/>
              <a:t>or </a:t>
            </a:r>
            <a:r>
              <a:rPr lang="en-US" dirty="0" smtClean="0"/>
              <a:t>No]</a:t>
            </a:r>
            <a:endParaRPr lang="en-US" dirty="0"/>
          </a:p>
          <a:p>
            <a:pPr lvl="1"/>
            <a:r>
              <a:rPr lang="en-US" dirty="0"/>
              <a:t>Test Drove: </a:t>
            </a:r>
            <a:r>
              <a:rPr lang="en-US" dirty="0" smtClean="0"/>
              <a:t>[Yes </a:t>
            </a:r>
            <a:r>
              <a:rPr lang="en-US" dirty="0"/>
              <a:t>or </a:t>
            </a:r>
            <a:r>
              <a:rPr lang="en-US" dirty="0" smtClean="0"/>
              <a:t>No]</a:t>
            </a:r>
            <a:endParaRPr lang="en-US" dirty="0"/>
          </a:p>
          <a:p>
            <a:r>
              <a:rPr lang="en-US" dirty="0" smtClean="0"/>
              <a:t>Audio Recording</a:t>
            </a:r>
          </a:p>
          <a:p>
            <a:pPr lvl="1"/>
            <a:r>
              <a:rPr lang="en-US" dirty="0" smtClean="0"/>
              <a:t>Capstone Microphone</a:t>
            </a:r>
          </a:p>
          <a:p>
            <a:pPr lvl="2"/>
            <a:r>
              <a:rPr lang="en-US" dirty="0" smtClean="0"/>
              <a:t>Found Quiet Place to Record: [Yes </a:t>
            </a:r>
            <a:r>
              <a:rPr lang="en-US" dirty="0"/>
              <a:t>or </a:t>
            </a:r>
            <a:r>
              <a:rPr lang="en-US" dirty="0" smtClean="0"/>
              <a:t>No]</a:t>
            </a:r>
          </a:p>
          <a:p>
            <a:pPr lvl="2"/>
            <a:r>
              <a:rPr lang="en-US" dirty="0" smtClean="0"/>
              <a:t>Recorded </a:t>
            </a:r>
            <a:r>
              <a:rPr lang="en-US" dirty="0"/>
              <a:t>Something: </a:t>
            </a:r>
            <a:r>
              <a:rPr lang="en-US" dirty="0" smtClean="0"/>
              <a:t>[Yes </a:t>
            </a:r>
            <a:r>
              <a:rPr lang="en-US" dirty="0"/>
              <a:t>or </a:t>
            </a:r>
            <a:r>
              <a:rPr lang="en-US" dirty="0" smtClean="0"/>
              <a:t>No]</a:t>
            </a:r>
          </a:p>
          <a:p>
            <a:pPr lvl="1"/>
            <a:r>
              <a:rPr lang="en-US" dirty="0" smtClean="0"/>
              <a:t>Imported Recorded Audio Into Camtasia: [Yes or No]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2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Screen Recording</a:t>
            </a:r>
            <a:endParaRPr lang="en-US" dirty="0"/>
          </a:p>
          <a:p>
            <a:pPr lvl="1"/>
            <a:r>
              <a:rPr lang="en-US" dirty="0" smtClean="0"/>
              <a:t>Test Drove: [Yes or No]</a:t>
            </a:r>
          </a:p>
          <a:p>
            <a:pPr lvl="1"/>
            <a:r>
              <a:rPr lang="en-US" dirty="0" smtClean="0"/>
              <a:t>Number of Minutes Recorded: [non-negative integer]</a:t>
            </a:r>
          </a:p>
          <a:p>
            <a:pPr lvl="1"/>
            <a:r>
              <a:rPr lang="en-US" dirty="0" smtClean="0"/>
              <a:t>% Complete: [0% to 100%]</a:t>
            </a:r>
            <a:endParaRPr lang="en-US" dirty="0"/>
          </a:p>
          <a:p>
            <a:r>
              <a:rPr lang="en-US" dirty="0" err="1" smtClean="0"/>
              <a:t>Camtasia</a:t>
            </a:r>
            <a:r>
              <a:rPr lang="en-US" dirty="0" smtClean="0"/>
              <a:t> Editing</a:t>
            </a:r>
            <a:endParaRPr lang="en-US" dirty="0"/>
          </a:p>
          <a:p>
            <a:pPr lvl="1"/>
            <a:r>
              <a:rPr lang="en-US" dirty="0" smtClean="0"/>
              <a:t>Imported Camtasia Screen Recording: [Yes or No]</a:t>
            </a:r>
          </a:p>
          <a:p>
            <a:pPr lvl="1"/>
            <a:r>
              <a:rPr lang="en-US" dirty="0" smtClean="0"/>
              <a:t>Imported Narration Audio: [Yes or No]</a:t>
            </a:r>
          </a:p>
          <a:p>
            <a:pPr lvl="1"/>
            <a:r>
              <a:rPr lang="en-US" dirty="0" smtClean="0"/>
              <a:t>Imported Music Audio: [Yes or No]</a:t>
            </a:r>
          </a:p>
          <a:p>
            <a:pPr lvl="1"/>
            <a:r>
              <a:rPr lang="en-US" dirty="0" smtClean="0"/>
              <a:t>Figured Out Callouts: [Yes or No]</a:t>
            </a:r>
          </a:p>
          <a:p>
            <a:pPr lvl="1"/>
            <a:r>
              <a:rPr lang="en-US" dirty="0" smtClean="0"/>
              <a:t>Figured Out Pan/Zoom: [Yes or No]</a:t>
            </a:r>
          </a:p>
          <a:p>
            <a:pPr lvl="1"/>
            <a:r>
              <a:rPr lang="en-US" dirty="0" smtClean="0"/>
              <a:t>Produced Test Videos: [Yes or No]</a:t>
            </a:r>
          </a:p>
          <a:p>
            <a:pPr lvl="1"/>
            <a:r>
              <a:rPr lang="en-US" dirty="0" smtClean="0"/>
              <a:t>Tested Visibility of Text on Projector: [Yes or No]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3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Production</a:t>
            </a:r>
            <a:endParaRPr lang="en-US" dirty="0"/>
          </a:p>
          <a:p>
            <a:pPr lvl="1"/>
            <a:r>
              <a:rPr lang="en-US" dirty="0" smtClean="0"/>
              <a:t>Produced Test Video: [Yes or No]</a:t>
            </a:r>
          </a:p>
          <a:p>
            <a:pPr lvl="1"/>
            <a:r>
              <a:rPr lang="en-US" dirty="0" smtClean="0"/>
              <a:t>Produced Test mp4: [Yes or No]</a:t>
            </a:r>
          </a:p>
          <a:p>
            <a:pPr lvl="1"/>
            <a:r>
              <a:rPr lang="en-US" dirty="0" smtClean="0"/>
              <a:t>Tested </a:t>
            </a:r>
            <a:r>
              <a:rPr lang="en-US" dirty="0"/>
              <a:t>Visibility </a:t>
            </a:r>
            <a:r>
              <a:rPr lang="en-US" dirty="0" smtClean="0"/>
              <a:t>on Projector in Meeting Room: [Yes </a:t>
            </a:r>
            <a:r>
              <a:rPr lang="en-US" dirty="0"/>
              <a:t>or </a:t>
            </a:r>
            <a:r>
              <a:rPr lang="en-US" dirty="0" smtClean="0"/>
              <a:t>No]</a:t>
            </a:r>
          </a:p>
          <a:p>
            <a:pPr lvl="1"/>
            <a:r>
              <a:rPr lang="en-US" dirty="0" smtClean="0"/>
              <a:t>Tested Audibility on Speakers in Meeting Room: [Yes or No]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4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696</Words>
  <Application>Microsoft Office PowerPoint</Application>
  <PresentationFormat>On-screen Show (4:3)</PresentationFormat>
  <Paragraphs>108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11/28: Team Project Video Status Reports</vt:lpstr>
      <vt:lpstr>READ ME (Delete this slide.)</vt:lpstr>
      <vt:lpstr>Team [Team Name]</vt:lpstr>
      <vt:lpstr>Team [Team Name]</vt:lpstr>
      <vt:lpstr>Team [Team Name]</vt:lpstr>
      <vt:lpstr>Team [Team Name]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Dyksen, Wayne</cp:lastModifiedBy>
  <cp:revision>83</cp:revision>
  <dcterms:created xsi:type="dcterms:W3CDTF">2006-08-16T00:00:00Z</dcterms:created>
  <dcterms:modified xsi:type="dcterms:W3CDTF">2018-11-26T15:20:52Z</dcterms:modified>
</cp:coreProperties>
</file>